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5" r:id="rId1"/>
  </p:sldMasterIdLst>
  <p:handoutMasterIdLst>
    <p:handoutMasterId r:id="rId11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BC62134-F072-464D-B51E-D4B385401F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1" eaLnBrk="1" hangingPunct="1">
              <a:defRPr sz="1200">
                <a:latin typeface="Arial" charset="0"/>
                <a:cs typeface="B Nazanin" panose="00000400000000000000" pitchFamily="2" charset="-7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AECE50-F5AF-423E-8417-E662EF8D617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1" eaLnBrk="1" hangingPunct="1">
              <a:defRPr sz="1200">
                <a:latin typeface="Arial" charset="0"/>
                <a:cs typeface="B Nazanin" panose="00000400000000000000" pitchFamily="2" charset="-78"/>
              </a:defRPr>
            </a:lvl1pPr>
          </a:lstStyle>
          <a:p>
            <a:pPr>
              <a:defRPr/>
            </a:pPr>
            <a:fld id="{1DF0922F-2DCE-4CD7-9748-5D5632BA0F9E}" type="datetimeFigureOut">
              <a:rPr lang="en-US"/>
              <a:pPr>
                <a:defRPr/>
              </a:pPr>
              <a:t>11/8/2020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D1DDA2-8DEB-4DAE-BBB1-AD3962A883B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1" eaLnBrk="1" hangingPunct="1">
              <a:defRPr sz="1200">
                <a:latin typeface="Arial" charset="0"/>
                <a:cs typeface="B Nazanin" panose="00000400000000000000" pitchFamily="2" charset="-7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3A6CD9-7187-4391-ABB7-FE90F2FA52A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cs typeface="B Nazanin" panose="00000400000000000000" pitchFamily="2" charset="-78"/>
              </a:defRPr>
            </a:lvl1pPr>
          </a:lstStyle>
          <a:p>
            <a:fld id="{31043004-6DA1-47D4-A43C-B6C0317421D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03F76107-146E-40B4-8214-A380C69FAEF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769ADB98-DA2C-41FF-AAAF-968032A54E7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0A03820F-3DFC-4B7F-811C-B1D15F79308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F874CFFE-5E55-4E9F-A163-FF8F89E4998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769C0FFC-7D2E-4910-B708-71525DC0929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16 w 1722"/>
                <a:gd name="T1" fmla="*/ 63 h 66"/>
                <a:gd name="T2" fmla="*/ 1716 w 1722"/>
                <a:gd name="T3" fmla="*/ 57 h 66"/>
                <a:gd name="T4" fmla="*/ 0 w 1722"/>
                <a:gd name="T5" fmla="*/ 0 h 66"/>
                <a:gd name="T6" fmla="*/ 0 w 1722"/>
                <a:gd name="T7" fmla="*/ 45 h 66"/>
                <a:gd name="T8" fmla="*/ 1716 w 1722"/>
                <a:gd name="T9" fmla="*/ 63 h 66"/>
                <a:gd name="T10" fmla="*/ 1716 w 1722"/>
                <a:gd name="T11" fmla="*/ 63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02E0A43B-76EB-4103-9628-A05FCA5AC5E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DE6E4801-AAF0-4503-8411-743627247A1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2 w 975"/>
                <a:gd name="T1" fmla="*/ 48 h 101"/>
                <a:gd name="T2" fmla="*/ 972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2 w 975"/>
                <a:gd name="T9" fmla="*/ 48 h 101"/>
                <a:gd name="T10" fmla="*/ 972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D16BE300-21C5-429D-8F03-66E0F6AC330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35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35 w 2141"/>
                <a:gd name="T7" fmla="*/ 0 h 198"/>
                <a:gd name="T8" fmla="*/ 2135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A7D170ED-C406-4675-BCD6-0725095BDA4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EAFDB21E-AD50-4B2C-88D5-E7423C5F436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73 w 2517"/>
                <a:gd name="T1" fmla="*/ 276 h 276"/>
                <a:gd name="T2" fmla="*/ 2508 w 2517"/>
                <a:gd name="T3" fmla="*/ 204 h 276"/>
                <a:gd name="T4" fmla="*/ 2251 w 2517"/>
                <a:gd name="T5" fmla="*/ 0 h 276"/>
                <a:gd name="T6" fmla="*/ 0 w 2517"/>
                <a:gd name="T7" fmla="*/ 276 h 276"/>
                <a:gd name="T8" fmla="*/ 2173 w 2517"/>
                <a:gd name="T9" fmla="*/ 276 h 276"/>
                <a:gd name="T10" fmla="*/ 2173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A58F5CB0-7818-487D-879C-E259563AE3D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E9F7FDCD-AD0C-4C4F-BA1A-057797F6406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6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6 w 729"/>
                <a:gd name="T7" fmla="*/ 240 h 240"/>
                <a:gd name="T8" fmla="*/ 726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A4081456-4595-4F25-B223-3E817A3F4D0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F355C9A5-C9BC-45E4-8606-433CDFFF3EB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6 w 729"/>
                <a:gd name="T1" fmla="*/ 318 h 318"/>
                <a:gd name="T2" fmla="*/ 726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6 w 729"/>
                <a:gd name="T9" fmla="*/ 318 h 318"/>
                <a:gd name="T10" fmla="*/ 726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155BAB73-7B38-41D5-B0F9-73A1B6E6C1B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99E10557-3B95-4271-828E-C99A134DFD3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E445BB50-9833-4A53-BD49-B0D07C81F78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C9A1BE2D-8C5C-4009-8C94-0797A0A988C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1C3DB898-0A03-4920-9C31-7EEFAF2A122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0BB30D03-F25F-4F0B-BFCA-7AF0A49E1CD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BCA0A1FE-3932-4F71-A35C-C892E931C8A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F2CEE23D-4A6E-498C-819D-985F1E4AABC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37AC03DF-E9DD-4DF8-A1DC-A7C20071B0E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559DF1E6-0855-4AA0-AF46-E4503CC7201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0375F9A2-674A-4A1D-B46A-C551D8741FE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1B6C1491-2EC8-43A4-A8F3-07C2E017E7D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CC70FE18-F768-4268-9DEB-F73F2E7130B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09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C4D71247-B51C-4A85-A0CD-73E805C9C33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21BC2094-FC5E-4E78-B557-75E015A737A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563AAC4A-809B-46CC-BDDC-FE2EE1AAF5F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D5031812-43EF-4B90-915D-850EFD79417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3003D698-8945-4B36-B5FF-AC5E47B8F17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7A00DF10-F433-4B26-940F-05B757F71E8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BE8C25D8-4637-47B0-AA63-5AA73C4A159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533BB754-5F85-47F5-9FC7-70B73991738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89CDEEB2-7F53-461C-9AF8-90D934DA4D9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D6C7D6B6-E4B1-47CD-93D8-A072BA7B356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grpSp>
          <p:nvGrpSpPr>
            <p:cNvPr id="41" name="Group 39">
              <a:extLst>
                <a:ext uri="{FF2B5EF4-FFF2-40B4-BE49-F238E27FC236}">
                  <a16:creationId xmlns:a16="http://schemas.microsoft.com/office/drawing/2014/main" id="{869BA001-6EB2-49A1-93F0-62F25AC54C2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>
                <a:extLst>
                  <a:ext uri="{FF2B5EF4-FFF2-40B4-BE49-F238E27FC236}">
                    <a16:creationId xmlns:a16="http://schemas.microsoft.com/office/drawing/2014/main" id="{E9947660-E02B-43BC-88DE-B594C31BD8C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en-US" dirty="0">
                  <a:latin typeface="Arial" charset="0"/>
                  <a:cs typeface="B Nazanin" panose="00000400000000000000" pitchFamily="2" charset="-78"/>
                </a:endParaRPr>
              </a:p>
            </p:txBody>
          </p:sp>
          <p:sp>
            <p:nvSpPr>
              <p:cNvPr id="43" name="Freeform 41">
                <a:extLst>
                  <a:ext uri="{FF2B5EF4-FFF2-40B4-BE49-F238E27FC236}">
                    <a16:creationId xmlns:a16="http://schemas.microsoft.com/office/drawing/2014/main" id="{E505F4AF-A425-4B05-AD3A-CA43F38D028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en-US" dirty="0">
                  <a:latin typeface="Arial" charset="0"/>
                  <a:cs typeface="B Nazanin" panose="00000400000000000000" pitchFamily="2" charset="-78"/>
                </a:endParaRPr>
              </a:p>
            </p:txBody>
          </p:sp>
        </p:grpSp>
      </p:grpSp>
      <p:sp>
        <p:nvSpPr>
          <p:cNvPr id="21546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547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4" name="Rectangle 44">
            <a:extLst>
              <a:ext uri="{FF2B5EF4-FFF2-40B4-BE49-F238E27FC236}">
                <a16:creationId xmlns:a16="http://schemas.microsoft.com/office/drawing/2014/main" id="{384B183A-1347-4012-B949-D798232A430F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5">
            <a:extLst>
              <a:ext uri="{FF2B5EF4-FFF2-40B4-BE49-F238E27FC236}">
                <a16:creationId xmlns:a16="http://schemas.microsoft.com/office/drawing/2014/main" id="{6CC83E87-BEE4-40AD-B3FB-D12B192633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" name="Rectangle 46">
            <a:extLst>
              <a:ext uri="{FF2B5EF4-FFF2-40B4-BE49-F238E27FC236}">
                <a16:creationId xmlns:a16="http://schemas.microsoft.com/office/drawing/2014/main" id="{D7C883DA-CFCB-4AE0-8E4C-510537D27F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E6222A-ED61-46F3-B76C-4B9701917608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2448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3F3BCAD4-CDD8-4009-9C23-5744F5EC4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5B02FFAC-84F0-40BA-AF5E-7D7753EE1C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>
            <a:extLst>
              <a:ext uri="{FF2B5EF4-FFF2-40B4-BE49-F238E27FC236}">
                <a16:creationId xmlns:a16="http://schemas.microsoft.com/office/drawing/2014/main" id="{A05C607E-6C99-475F-8FAB-B7FDA86953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351A9B-83C9-4276-8970-3CDD4C314234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9639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0E398A1F-2D27-4DA1-A167-1E7B8A7E99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7E33ECF0-A9DE-4D1F-9BE9-77EF5A108E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>
            <a:extLst>
              <a:ext uri="{FF2B5EF4-FFF2-40B4-BE49-F238E27FC236}">
                <a16:creationId xmlns:a16="http://schemas.microsoft.com/office/drawing/2014/main" id="{AA39213F-3538-444F-A50D-328F2AA4CA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C97347-0F17-4A24-BE12-68EC9CFD6619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2888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88C5BDAB-8F20-4C8B-A653-13A21C1781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7943BD78-A807-409C-80F7-80AFA61EF1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>
            <a:extLst>
              <a:ext uri="{FF2B5EF4-FFF2-40B4-BE49-F238E27FC236}">
                <a16:creationId xmlns:a16="http://schemas.microsoft.com/office/drawing/2014/main" id="{6CCBF9FC-7429-40FA-8203-365960FE8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04CC9D-E0C2-49F9-854C-E8716A610C5B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9169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F6D6011A-EE24-4CAF-99C2-3DD53F934C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C9F8BAC9-C1CD-4411-B35D-74C2FF196B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>
            <a:extLst>
              <a:ext uri="{FF2B5EF4-FFF2-40B4-BE49-F238E27FC236}">
                <a16:creationId xmlns:a16="http://schemas.microsoft.com/office/drawing/2014/main" id="{9EEEFAE3-4C7E-41E8-A466-2A2A3E042A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99B132-FD56-4CBF-970B-D963F140915C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9395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86F7379A-F7BE-4420-85B2-009E6633EE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97823E57-3991-440E-B565-4724CF57B9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>
            <a:extLst>
              <a:ext uri="{FF2B5EF4-FFF2-40B4-BE49-F238E27FC236}">
                <a16:creationId xmlns:a16="http://schemas.microsoft.com/office/drawing/2014/main" id="{B121D30E-2061-43A4-8970-CE53C3F4B5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EAD7FC-25C0-4516-837D-2384ED9882BF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2526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EB857FAF-43E7-434E-9DFE-03D51D4816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AE7CFA02-4E44-4026-8F09-46F23FBFC1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6">
            <a:extLst>
              <a:ext uri="{FF2B5EF4-FFF2-40B4-BE49-F238E27FC236}">
                <a16:creationId xmlns:a16="http://schemas.microsoft.com/office/drawing/2014/main" id="{17D16AEA-36D5-48EC-8D1E-07B8764D17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6B69D7-FCCB-41C4-9840-0C94C3915B01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3853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4">
            <a:extLst>
              <a:ext uri="{FF2B5EF4-FFF2-40B4-BE49-F238E27FC236}">
                <a16:creationId xmlns:a16="http://schemas.microsoft.com/office/drawing/2014/main" id="{7B289451-97BD-440E-866D-098C6A49C9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>
            <a:extLst>
              <a:ext uri="{FF2B5EF4-FFF2-40B4-BE49-F238E27FC236}">
                <a16:creationId xmlns:a16="http://schemas.microsoft.com/office/drawing/2014/main" id="{EDE5EE18-418E-4676-9212-84093D5D18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>
            <a:extLst>
              <a:ext uri="{FF2B5EF4-FFF2-40B4-BE49-F238E27FC236}">
                <a16:creationId xmlns:a16="http://schemas.microsoft.com/office/drawing/2014/main" id="{CA20BCE3-D4EF-43FC-B011-C76F0E107B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E4FF41-44C1-4DDE-9E34-44389277C3A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4433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>
            <a:extLst>
              <a:ext uri="{FF2B5EF4-FFF2-40B4-BE49-F238E27FC236}">
                <a16:creationId xmlns:a16="http://schemas.microsoft.com/office/drawing/2014/main" id="{15EE7F85-1380-4D73-AB89-812F84D275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5">
            <a:extLst>
              <a:ext uri="{FF2B5EF4-FFF2-40B4-BE49-F238E27FC236}">
                <a16:creationId xmlns:a16="http://schemas.microsoft.com/office/drawing/2014/main" id="{1CD2A560-8881-4283-B508-8E0656DB70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6">
            <a:extLst>
              <a:ext uri="{FF2B5EF4-FFF2-40B4-BE49-F238E27FC236}">
                <a16:creationId xmlns:a16="http://schemas.microsoft.com/office/drawing/2014/main" id="{036C5C30-8B1A-4E47-9A2C-F34A398EB8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B85DC8-A7AA-4B47-9F3C-72ECAC2124C7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1196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C97DAA79-4722-4E99-812D-DCB7253CDD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4EF8815F-6A46-4FD9-8882-6DD9B0C8FB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>
            <a:extLst>
              <a:ext uri="{FF2B5EF4-FFF2-40B4-BE49-F238E27FC236}">
                <a16:creationId xmlns:a16="http://schemas.microsoft.com/office/drawing/2014/main" id="{E974AD85-8710-4E04-936C-6B8848E609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292A35-C94A-45A0-88A5-C731EE7F49B1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4172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D6D9159E-831A-4A25-A152-E438EBE059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7FD89D11-2401-4097-BD3A-3F18D39E1A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>
            <a:extLst>
              <a:ext uri="{FF2B5EF4-FFF2-40B4-BE49-F238E27FC236}">
                <a16:creationId xmlns:a16="http://schemas.microsoft.com/office/drawing/2014/main" id="{5B618B36-8CC4-40FC-AC4C-3385C857B5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BF8EB5-7629-4358-98C6-58A8950F32CF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7320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58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9C47B341-0A7A-4976-A481-1F80C99E5E1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20483" name="Freeform 3">
              <a:extLst>
                <a:ext uri="{FF2B5EF4-FFF2-40B4-BE49-F238E27FC236}">
                  <a16:creationId xmlns:a16="http://schemas.microsoft.com/office/drawing/2014/main" id="{81EF7143-731F-46A6-BF50-F79E9C27C4B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20484" name="Freeform 4">
              <a:extLst>
                <a:ext uri="{FF2B5EF4-FFF2-40B4-BE49-F238E27FC236}">
                  <a16:creationId xmlns:a16="http://schemas.microsoft.com/office/drawing/2014/main" id="{9972E5D9-3F63-4AF8-B645-FC08D93F8A9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20485" name="Freeform 5">
              <a:extLst>
                <a:ext uri="{FF2B5EF4-FFF2-40B4-BE49-F238E27FC236}">
                  <a16:creationId xmlns:a16="http://schemas.microsoft.com/office/drawing/2014/main" id="{8CAB8BB0-99DB-46F8-B7C4-329DEC7C685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1035" name="Freeform 6">
              <a:extLst>
                <a:ext uri="{FF2B5EF4-FFF2-40B4-BE49-F238E27FC236}">
                  <a16:creationId xmlns:a16="http://schemas.microsoft.com/office/drawing/2014/main" id="{4BC3F5CA-7330-4562-ABE5-FF31113FD1B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16 w 1722"/>
                <a:gd name="T1" fmla="*/ 63 h 66"/>
                <a:gd name="T2" fmla="*/ 1716 w 1722"/>
                <a:gd name="T3" fmla="*/ 57 h 66"/>
                <a:gd name="T4" fmla="*/ 0 w 1722"/>
                <a:gd name="T5" fmla="*/ 0 h 66"/>
                <a:gd name="T6" fmla="*/ 0 w 1722"/>
                <a:gd name="T7" fmla="*/ 45 h 66"/>
                <a:gd name="T8" fmla="*/ 1716 w 1722"/>
                <a:gd name="T9" fmla="*/ 63 h 66"/>
                <a:gd name="T10" fmla="*/ 1716 w 1722"/>
                <a:gd name="T11" fmla="*/ 63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87" name="Freeform 7">
              <a:extLst>
                <a:ext uri="{FF2B5EF4-FFF2-40B4-BE49-F238E27FC236}">
                  <a16:creationId xmlns:a16="http://schemas.microsoft.com/office/drawing/2014/main" id="{9C7C3351-2F0A-4827-B5C8-9B9826F64A0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1037" name="Freeform 8">
              <a:extLst>
                <a:ext uri="{FF2B5EF4-FFF2-40B4-BE49-F238E27FC236}">
                  <a16:creationId xmlns:a16="http://schemas.microsoft.com/office/drawing/2014/main" id="{00332D06-DDA5-4406-B803-C9EB942F76F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2 w 975"/>
                <a:gd name="T1" fmla="*/ 48 h 101"/>
                <a:gd name="T2" fmla="*/ 972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2 w 975"/>
                <a:gd name="T9" fmla="*/ 48 h 101"/>
                <a:gd name="T10" fmla="*/ 972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9">
              <a:extLst>
                <a:ext uri="{FF2B5EF4-FFF2-40B4-BE49-F238E27FC236}">
                  <a16:creationId xmlns:a16="http://schemas.microsoft.com/office/drawing/2014/main" id="{2CD8F057-32B3-4B53-98B7-B108C62ABF3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35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35 w 2141"/>
                <a:gd name="T7" fmla="*/ 0 h 198"/>
                <a:gd name="T8" fmla="*/ 2135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0" name="Freeform 10">
              <a:extLst>
                <a:ext uri="{FF2B5EF4-FFF2-40B4-BE49-F238E27FC236}">
                  <a16:creationId xmlns:a16="http://schemas.microsoft.com/office/drawing/2014/main" id="{72B63B2A-D03D-4B81-8200-0D09992F564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1040" name="Freeform 11">
              <a:extLst>
                <a:ext uri="{FF2B5EF4-FFF2-40B4-BE49-F238E27FC236}">
                  <a16:creationId xmlns:a16="http://schemas.microsoft.com/office/drawing/2014/main" id="{C2B4A665-3221-4F20-94AE-11ECEE2CE56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73 w 2517"/>
                <a:gd name="T1" fmla="*/ 276 h 276"/>
                <a:gd name="T2" fmla="*/ 2508 w 2517"/>
                <a:gd name="T3" fmla="*/ 204 h 276"/>
                <a:gd name="T4" fmla="*/ 2251 w 2517"/>
                <a:gd name="T5" fmla="*/ 0 h 276"/>
                <a:gd name="T6" fmla="*/ 0 w 2517"/>
                <a:gd name="T7" fmla="*/ 276 h 276"/>
                <a:gd name="T8" fmla="*/ 2173 w 2517"/>
                <a:gd name="T9" fmla="*/ 276 h 276"/>
                <a:gd name="T10" fmla="*/ 2173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2" name="Freeform 12">
              <a:extLst>
                <a:ext uri="{FF2B5EF4-FFF2-40B4-BE49-F238E27FC236}">
                  <a16:creationId xmlns:a16="http://schemas.microsoft.com/office/drawing/2014/main" id="{4AA32774-9D42-454C-B59A-059A76684F3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1042" name="Freeform 13">
              <a:extLst>
                <a:ext uri="{FF2B5EF4-FFF2-40B4-BE49-F238E27FC236}">
                  <a16:creationId xmlns:a16="http://schemas.microsoft.com/office/drawing/2014/main" id="{AFCBA949-5A03-426C-8F36-08EC7EF83C0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6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6 w 729"/>
                <a:gd name="T7" fmla="*/ 240 h 240"/>
                <a:gd name="T8" fmla="*/ 726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4" name="Freeform 14">
              <a:extLst>
                <a:ext uri="{FF2B5EF4-FFF2-40B4-BE49-F238E27FC236}">
                  <a16:creationId xmlns:a16="http://schemas.microsoft.com/office/drawing/2014/main" id="{308E3161-3806-4FAE-85EA-58F477FC960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1044" name="Freeform 15">
              <a:extLst>
                <a:ext uri="{FF2B5EF4-FFF2-40B4-BE49-F238E27FC236}">
                  <a16:creationId xmlns:a16="http://schemas.microsoft.com/office/drawing/2014/main" id="{BF728444-8D88-48D7-9306-B5281EB3D37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6 w 729"/>
                <a:gd name="T1" fmla="*/ 318 h 318"/>
                <a:gd name="T2" fmla="*/ 726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6 w 729"/>
                <a:gd name="T9" fmla="*/ 318 h 318"/>
                <a:gd name="T10" fmla="*/ 726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6" name="Freeform 16">
              <a:extLst>
                <a:ext uri="{FF2B5EF4-FFF2-40B4-BE49-F238E27FC236}">
                  <a16:creationId xmlns:a16="http://schemas.microsoft.com/office/drawing/2014/main" id="{C7012780-0C31-44F4-8FFC-5223BA9ED58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20497" name="Freeform 17">
              <a:extLst>
                <a:ext uri="{FF2B5EF4-FFF2-40B4-BE49-F238E27FC236}">
                  <a16:creationId xmlns:a16="http://schemas.microsoft.com/office/drawing/2014/main" id="{14024584-5270-4B15-B082-2FCCA10844A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20498" name="Freeform 18">
              <a:extLst>
                <a:ext uri="{FF2B5EF4-FFF2-40B4-BE49-F238E27FC236}">
                  <a16:creationId xmlns:a16="http://schemas.microsoft.com/office/drawing/2014/main" id="{D8C520A7-B0A2-4870-AD83-ECB472B45F1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1048" name="Freeform 19">
              <a:extLst>
                <a:ext uri="{FF2B5EF4-FFF2-40B4-BE49-F238E27FC236}">
                  <a16:creationId xmlns:a16="http://schemas.microsoft.com/office/drawing/2014/main" id="{C19FF31A-3079-4E77-BE5F-320B2CF97B8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0" name="Freeform 20">
              <a:extLst>
                <a:ext uri="{FF2B5EF4-FFF2-40B4-BE49-F238E27FC236}">
                  <a16:creationId xmlns:a16="http://schemas.microsoft.com/office/drawing/2014/main" id="{75BFE841-647F-4D83-B78C-44BB90280F1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1050" name="Freeform 21">
              <a:extLst>
                <a:ext uri="{FF2B5EF4-FFF2-40B4-BE49-F238E27FC236}">
                  <a16:creationId xmlns:a16="http://schemas.microsoft.com/office/drawing/2014/main" id="{DEFEE305-9890-4DA8-974F-D1754799C22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2" name="Freeform 22">
              <a:extLst>
                <a:ext uri="{FF2B5EF4-FFF2-40B4-BE49-F238E27FC236}">
                  <a16:creationId xmlns:a16="http://schemas.microsoft.com/office/drawing/2014/main" id="{AB7629C3-071A-4E5D-AAB5-6F96031AB8F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20503" name="Freeform 23">
              <a:extLst>
                <a:ext uri="{FF2B5EF4-FFF2-40B4-BE49-F238E27FC236}">
                  <a16:creationId xmlns:a16="http://schemas.microsoft.com/office/drawing/2014/main" id="{76D17CB7-8A76-4071-84B1-FE691357267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20504" name="Freeform 24">
              <a:extLst>
                <a:ext uri="{FF2B5EF4-FFF2-40B4-BE49-F238E27FC236}">
                  <a16:creationId xmlns:a16="http://schemas.microsoft.com/office/drawing/2014/main" id="{96E04E27-13E0-436B-B832-C4F4052FD1F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1054" name="Freeform 25">
              <a:extLst>
                <a:ext uri="{FF2B5EF4-FFF2-40B4-BE49-F238E27FC236}">
                  <a16:creationId xmlns:a16="http://schemas.microsoft.com/office/drawing/2014/main" id="{D1E3F455-A897-4C2E-9179-6728D7CAA98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6" name="Freeform 26">
              <a:extLst>
                <a:ext uri="{FF2B5EF4-FFF2-40B4-BE49-F238E27FC236}">
                  <a16:creationId xmlns:a16="http://schemas.microsoft.com/office/drawing/2014/main" id="{DC4110A4-9DC7-44F9-8781-762CB239037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20507" name="Freeform 27">
              <a:extLst>
                <a:ext uri="{FF2B5EF4-FFF2-40B4-BE49-F238E27FC236}">
                  <a16:creationId xmlns:a16="http://schemas.microsoft.com/office/drawing/2014/main" id="{57DCBDB3-9F96-45FD-86EB-CF92F31EE78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1057" name="Freeform 28">
              <a:extLst>
                <a:ext uri="{FF2B5EF4-FFF2-40B4-BE49-F238E27FC236}">
                  <a16:creationId xmlns:a16="http://schemas.microsoft.com/office/drawing/2014/main" id="{A6657870-D192-4DEA-B461-99FDCAB88AB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09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9" name="Freeform 29">
              <a:extLst>
                <a:ext uri="{FF2B5EF4-FFF2-40B4-BE49-F238E27FC236}">
                  <a16:creationId xmlns:a16="http://schemas.microsoft.com/office/drawing/2014/main" id="{6A6904D5-C6E8-4CEE-871F-3A4E245659F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1059" name="Freeform 30">
              <a:extLst>
                <a:ext uri="{FF2B5EF4-FFF2-40B4-BE49-F238E27FC236}">
                  <a16:creationId xmlns:a16="http://schemas.microsoft.com/office/drawing/2014/main" id="{DD41466A-15A5-4298-A31F-B7A5505EEC5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1" name="Freeform 31">
              <a:extLst>
                <a:ext uri="{FF2B5EF4-FFF2-40B4-BE49-F238E27FC236}">
                  <a16:creationId xmlns:a16="http://schemas.microsoft.com/office/drawing/2014/main" id="{9F897C28-07F0-4ECA-8160-1B83A4E18D8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20512" name="Freeform 32">
              <a:extLst>
                <a:ext uri="{FF2B5EF4-FFF2-40B4-BE49-F238E27FC236}">
                  <a16:creationId xmlns:a16="http://schemas.microsoft.com/office/drawing/2014/main" id="{4796CCE7-E433-4B53-B689-8961420013C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20513" name="Freeform 33">
              <a:extLst>
                <a:ext uri="{FF2B5EF4-FFF2-40B4-BE49-F238E27FC236}">
                  <a16:creationId xmlns:a16="http://schemas.microsoft.com/office/drawing/2014/main" id="{4E65E3F0-3623-4E76-A1F2-69FEAA4AACB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20514" name="Freeform 34">
              <a:extLst>
                <a:ext uri="{FF2B5EF4-FFF2-40B4-BE49-F238E27FC236}">
                  <a16:creationId xmlns:a16="http://schemas.microsoft.com/office/drawing/2014/main" id="{A78AABE3-2890-465F-BC9C-019ACEEB5E6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20515" name="Freeform 35">
              <a:extLst>
                <a:ext uri="{FF2B5EF4-FFF2-40B4-BE49-F238E27FC236}">
                  <a16:creationId xmlns:a16="http://schemas.microsoft.com/office/drawing/2014/main" id="{2E72CB0C-D133-46FD-A94D-F45B59BE259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20516" name="Freeform 36">
              <a:extLst>
                <a:ext uri="{FF2B5EF4-FFF2-40B4-BE49-F238E27FC236}">
                  <a16:creationId xmlns:a16="http://schemas.microsoft.com/office/drawing/2014/main" id="{05620727-52F3-4C4E-859E-1E8CC70D90A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20517" name="Freeform 37">
              <a:extLst>
                <a:ext uri="{FF2B5EF4-FFF2-40B4-BE49-F238E27FC236}">
                  <a16:creationId xmlns:a16="http://schemas.microsoft.com/office/drawing/2014/main" id="{EB88CF53-1E8B-452B-9854-9EAAAC0084D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sp>
          <p:nvSpPr>
            <p:cNvPr id="20518" name="Freeform 38">
              <a:extLst>
                <a:ext uri="{FF2B5EF4-FFF2-40B4-BE49-F238E27FC236}">
                  <a16:creationId xmlns:a16="http://schemas.microsoft.com/office/drawing/2014/main" id="{F37CBF3D-7DF7-44CD-9692-0AB3C31EAFF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 dirty="0">
                <a:latin typeface="Arial" charset="0"/>
                <a:cs typeface="B Nazanin" panose="00000400000000000000" pitchFamily="2" charset="-78"/>
              </a:endParaRPr>
            </a:p>
          </p:txBody>
        </p:sp>
        <p:grpSp>
          <p:nvGrpSpPr>
            <p:cNvPr id="1068" name="Group 39">
              <a:extLst>
                <a:ext uri="{FF2B5EF4-FFF2-40B4-BE49-F238E27FC236}">
                  <a16:creationId xmlns:a16="http://schemas.microsoft.com/office/drawing/2014/main" id="{676318E1-11DD-44B0-90D6-9E2B020BC41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0520" name="Freeform 40">
                <a:extLst>
                  <a:ext uri="{FF2B5EF4-FFF2-40B4-BE49-F238E27FC236}">
                    <a16:creationId xmlns:a16="http://schemas.microsoft.com/office/drawing/2014/main" id="{230F46A0-FD70-4EA4-BB9E-C445282937A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en-US" dirty="0">
                  <a:latin typeface="Arial" charset="0"/>
                  <a:cs typeface="B Nazanin" panose="00000400000000000000" pitchFamily="2" charset="-78"/>
                </a:endParaRPr>
              </a:p>
            </p:txBody>
          </p:sp>
          <p:sp>
            <p:nvSpPr>
              <p:cNvPr id="20521" name="Freeform 41">
                <a:extLst>
                  <a:ext uri="{FF2B5EF4-FFF2-40B4-BE49-F238E27FC236}">
                    <a16:creationId xmlns:a16="http://schemas.microsoft.com/office/drawing/2014/main" id="{03D0F535-8C6A-4463-B14E-7234614E604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en-US" dirty="0">
                  <a:latin typeface="Arial" charset="0"/>
                  <a:cs typeface="B Nazanin" panose="00000400000000000000" pitchFamily="2" charset="-78"/>
                </a:endParaRPr>
              </a:p>
            </p:txBody>
          </p:sp>
        </p:grpSp>
      </p:grpSp>
      <p:sp>
        <p:nvSpPr>
          <p:cNvPr id="20522" name="Rectangle 42">
            <a:extLst>
              <a:ext uri="{FF2B5EF4-FFF2-40B4-BE49-F238E27FC236}">
                <a16:creationId xmlns:a16="http://schemas.microsoft.com/office/drawing/2014/main" id="{BE464C6C-67F9-46B9-94E1-061804B14D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23" name="Rectangle 43">
            <a:extLst>
              <a:ext uri="{FF2B5EF4-FFF2-40B4-BE49-F238E27FC236}">
                <a16:creationId xmlns:a16="http://schemas.microsoft.com/office/drawing/2014/main" id="{7255D363-13A9-4904-B4BF-D5AF5BE26E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524" name="Rectangle 44">
            <a:extLst>
              <a:ext uri="{FF2B5EF4-FFF2-40B4-BE49-F238E27FC236}">
                <a16:creationId xmlns:a16="http://schemas.microsoft.com/office/drawing/2014/main" id="{1E373BFB-6713-45D3-ADE0-BB2371C1EA0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B Nazanin" panose="00000400000000000000" pitchFamily="2" charset="-7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5" name="Rectangle 45">
            <a:extLst>
              <a:ext uri="{FF2B5EF4-FFF2-40B4-BE49-F238E27FC236}">
                <a16:creationId xmlns:a16="http://schemas.microsoft.com/office/drawing/2014/main" id="{14B00E0D-B35B-4AB3-8FE6-9CBF08DD2BB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B Nazanin" panose="00000400000000000000" pitchFamily="2" charset="-7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6" name="Rectangle 46">
            <a:extLst>
              <a:ext uri="{FF2B5EF4-FFF2-40B4-BE49-F238E27FC236}">
                <a16:creationId xmlns:a16="http://schemas.microsoft.com/office/drawing/2014/main" id="{288AF85A-961B-41B4-822C-A69ACC1CF51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cs typeface="B Nazanin" panose="00000400000000000000" pitchFamily="2" charset="-78"/>
              </a:defRPr>
            </a:lvl1pPr>
          </a:lstStyle>
          <a:p>
            <a:fld id="{D8D70ABA-297A-4B3B-8568-0D5AFBE20AEF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56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mbria" panose="02040503050406030204" pitchFamily="18" charset="0"/>
          <a:cs typeface="B Nazanin" panose="00000400000000000000" pitchFamily="2" charset="-78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mbria" panose="02040503050406030204" pitchFamily="18" charset="0"/>
          <a:cs typeface="B Nazanin" panose="00000400000000000000" pitchFamily="2" charset="-78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mbria" panose="02040503050406030204" pitchFamily="18" charset="0"/>
          <a:cs typeface="B Nazanin" panose="00000400000000000000" pitchFamily="2" charset="-78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mbria" panose="02040503050406030204" pitchFamily="18" charset="0"/>
          <a:cs typeface="B Nazanin" panose="00000400000000000000" pitchFamily="2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anose="05000000000000000000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B Nazanin" panose="00000400000000000000" pitchFamily="2" charset="-78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B Nazanin" panose="00000400000000000000" pitchFamily="2" charset="-78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B Nazanin" panose="00000400000000000000" pitchFamily="2" charset="-78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B Nazanin" panose="00000400000000000000" pitchFamily="2" charset="-78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B Nazanin" panose="00000400000000000000" pitchFamily="2" charset="-78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5C20A67-26A0-46C2-B8A3-C73D49783CE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b="1" dirty="0">
                <a:solidFill>
                  <a:srgbClr val="FFFF00"/>
                </a:solidFill>
              </a:rPr>
              <a:t>پيشگيری از مصرف مواد در خانواده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ED2CB6C-7482-4317-9BA9-CC06A71B01B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87450" y="3213100"/>
            <a:ext cx="6400800" cy="1752600"/>
          </a:xfrm>
        </p:spPr>
        <p:txBody>
          <a:bodyPr/>
          <a:lstStyle/>
          <a:p>
            <a:pPr rtl="0" eaLnBrk="1" hangingPunct="1">
              <a:defRPr/>
            </a:pPr>
            <a:r>
              <a:rPr lang="fa-IR" b="1" dirty="0">
                <a:solidFill>
                  <a:srgbClr val="FFFF00"/>
                </a:solidFill>
                <a:latin typeface="Arial Rounded MT Bold" pitchFamily="34" charset="0"/>
                <a:cs typeface="+mj-cs"/>
              </a:rPr>
              <a:t>مهارت‌های فرزندپروری هوشمندانه و موثر (مفهوم)</a:t>
            </a:r>
            <a:endParaRPr lang="en-US" b="1" dirty="0">
              <a:solidFill>
                <a:srgbClr val="FFFF00"/>
              </a:solidFill>
              <a:latin typeface="Arial Rounded MT Bold" pitchFamily="34" charset="0"/>
              <a:cs typeface="+mj-cs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C98442C-9082-457A-A6E2-DF9B4CE1B5E8}"/>
              </a:ext>
            </a:extLst>
          </p:cNvPr>
          <p:cNvSpPr txBox="1">
            <a:spLocks/>
          </p:cNvSpPr>
          <p:nvPr/>
        </p:nvSpPr>
        <p:spPr bwMode="auto">
          <a:xfrm>
            <a:off x="2859658" y="927577"/>
            <a:ext cx="3056384" cy="983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None/>
              <a:defRPr sz="3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B Nazanin" panose="00000400000000000000" pitchFamily="2" charset="-78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B Nazanin" panose="00000400000000000000" pitchFamily="2" charset="-78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B Nazanin" panose="00000400000000000000" pitchFamily="2" charset="-78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B Nazanin" panose="00000400000000000000" pitchFamily="2" charset="-78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B Nazanin" panose="00000400000000000000" pitchFamily="2" charset="-78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r>
              <a:rPr lang="fa-IR" sz="4800" kern="0" dirty="0"/>
              <a:t>گفتار دوم</a:t>
            </a:r>
            <a:endParaRPr lang="en-US" sz="4800" kern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BCB2411E-127E-456D-80F9-6B867EBA79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sz="3600" b="1" dirty="0">
                <a:solidFill>
                  <a:srgbClr val="FF3300"/>
                </a:solidFill>
              </a:rPr>
              <a:t> </a:t>
            </a:r>
            <a:r>
              <a:rPr lang="fa-IR" sz="3600" b="1" dirty="0">
                <a:solidFill>
                  <a:srgbClr val="FF0000"/>
                </a:solidFill>
              </a:rPr>
              <a:t>اصل ي</a:t>
            </a:r>
            <a:r>
              <a:rPr lang="fa-IR" sz="3600" b="1" dirty="0">
                <a:solidFill>
                  <a:srgbClr val="FF3300"/>
                </a:solidFill>
              </a:rPr>
              <a:t>کم: ارتباط خوبی با فرزندانتان برقرار كنيد آن را حفظ نمائيد.</a:t>
            </a:r>
            <a:r>
              <a:rPr lang="fa-IR" sz="4000" b="1" dirty="0"/>
              <a:t> </a:t>
            </a:r>
            <a:endParaRPr lang="en-US" sz="4000" b="1" dirty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61761DC3-D82C-46FD-AE5D-46E7A8B6C7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fa-IR" dirty="0">
                <a:solidFill>
                  <a:srgbClr val="FFFF00"/>
                </a:solidFill>
              </a:rPr>
              <a:t>با فرزندانتان صحبت كنيد.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fa-IR" dirty="0">
                <a:solidFill>
                  <a:srgbClr val="FFFF00"/>
                </a:solidFill>
              </a:rPr>
              <a:t>در روز دست كم چند دقيقه را به آنها اختصاص دهيد.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fa-IR" dirty="0">
                <a:solidFill>
                  <a:srgbClr val="FFFF00"/>
                </a:solidFill>
              </a:rPr>
              <a:t>احساس‌های فرزندانتان را درك كنيد و به آنها احترام بگذاريد.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fa-IR" dirty="0">
                <a:solidFill>
                  <a:srgbClr val="FFFF00"/>
                </a:solidFill>
              </a:rPr>
              <a:t>گوش كردن فعال را تمرين كنيد.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fa-IR" dirty="0">
                <a:solidFill>
                  <a:srgbClr val="FFFF00"/>
                </a:solidFill>
              </a:rPr>
              <a:t>سوال كردن را فراموش نكنيد.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fa-IR" dirty="0">
                <a:solidFill>
                  <a:srgbClr val="FFFF00"/>
                </a:solidFill>
              </a:rPr>
              <a:t>بيشتر تشويق كنيد تا انتقاد.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fa-IR" dirty="0">
                <a:solidFill>
                  <a:srgbClr val="FFFF00"/>
                </a:solidFill>
              </a:rPr>
              <a:t>حواستان به كنجكاوی نوجوانان باشد.</a:t>
            </a:r>
            <a:r>
              <a:rPr lang="fa-IR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06608459-461B-4160-9383-F46F750A8F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a-IR" sz="3600" b="1" dirty="0">
                <a:solidFill>
                  <a:srgbClr val="FF3300"/>
                </a:solidFill>
              </a:rPr>
              <a:t> اصل دوم: درزندگی و فعاليت‌های فرزندانتان شركت داشته باشيد.</a:t>
            </a:r>
            <a:endParaRPr lang="en-US" sz="3600" b="1" dirty="0">
              <a:solidFill>
                <a:srgbClr val="FF3300"/>
              </a:solidFill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8900E977-2CCE-49A5-BABA-7C8A039DC7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800600"/>
          </a:xfrm>
        </p:spPr>
        <p:txBody>
          <a:bodyPr/>
          <a:lstStyle/>
          <a:p>
            <a:pPr algn="just" eaLnBrk="1" hangingPunct="1">
              <a:defRPr/>
            </a:pPr>
            <a:r>
              <a:rPr lang="fa-IR" dirty="0">
                <a:solidFill>
                  <a:srgbClr val="FFFF00"/>
                </a:solidFill>
              </a:rPr>
              <a:t>روزانه دست كم 15 دقيقه به كاری كه فرزندتان خواسته بپردازيد. </a:t>
            </a:r>
          </a:p>
          <a:p>
            <a:pPr algn="just" eaLnBrk="1" hangingPunct="1">
              <a:defRPr/>
            </a:pPr>
            <a:r>
              <a:rPr lang="fa-IR" dirty="0">
                <a:solidFill>
                  <a:srgbClr val="FFFF00"/>
                </a:solidFill>
              </a:rPr>
              <a:t>هفته‌ای يك بار فعاليتی را بافرزندتان ترتيب دهيد. </a:t>
            </a:r>
          </a:p>
          <a:p>
            <a:pPr algn="just" eaLnBrk="1" hangingPunct="1">
              <a:defRPr/>
            </a:pPr>
            <a:r>
              <a:rPr lang="fa-IR" dirty="0">
                <a:solidFill>
                  <a:srgbClr val="FFFF00"/>
                </a:solidFill>
              </a:rPr>
              <a:t> از فعاليت‌های فرزندتان حمايت كنيد.</a:t>
            </a:r>
          </a:p>
          <a:p>
            <a:pPr algn="just" eaLnBrk="1" hangingPunct="1">
              <a:defRPr/>
            </a:pPr>
            <a:r>
              <a:rPr lang="fa-IR" dirty="0">
                <a:solidFill>
                  <a:srgbClr val="FFFF00"/>
                </a:solidFill>
              </a:rPr>
              <a:t>همواره رفتارخوب را با واکنش فوری پاسخ دهيد. </a:t>
            </a:r>
          </a:p>
          <a:p>
            <a:pPr algn="just" eaLnBrk="1" hangingPunct="1">
              <a:defRPr/>
            </a:pPr>
            <a:r>
              <a:rPr lang="fa-IR" dirty="0">
                <a:solidFill>
                  <a:srgbClr val="FFFF00"/>
                </a:solidFill>
              </a:rPr>
              <a:t>زمان غذاخوردن رابرای در ميان گذاشتن كارهای روزانه استفاده كنيد. </a:t>
            </a:r>
          </a:p>
          <a:p>
            <a:pPr algn="just" eaLnBrk="1" hangingPunct="1">
              <a:defRPr/>
            </a:pPr>
            <a:r>
              <a:rPr lang="fa-IR" dirty="0">
                <a:solidFill>
                  <a:srgbClr val="FFFF00"/>
                </a:solidFill>
              </a:rPr>
              <a:t>مراقب زمان‌های پراسترس در زندگی فرزندتان باشيد.</a:t>
            </a:r>
            <a:r>
              <a:rPr lang="fa-IR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9E2F37DF-C7C0-4A1B-8D62-91017CA7A4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sz="4000" b="1" dirty="0">
                <a:solidFill>
                  <a:srgbClr val="FF3300"/>
                </a:solidFill>
              </a:rPr>
              <a:t>اصل سوم: قانون‌های روشن وصريح بگذاريد وعواقب عدم رعايت قانون را تعيين كنيد.</a:t>
            </a:r>
            <a:r>
              <a:rPr lang="fa-IR" sz="4000" b="1" dirty="0"/>
              <a:t> </a:t>
            </a:r>
            <a:endParaRPr lang="en-US" sz="4000" b="1" dirty="0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D9703866-2ECD-49B6-A120-4FD51AE453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r>
              <a:rPr lang="fa-IR" dirty="0">
                <a:solidFill>
                  <a:srgbClr val="FFFF00"/>
                </a:solidFill>
              </a:rPr>
              <a:t>قوانين و انتظارات خود راپيشاپيش با فرزندانتان در میان بگذارید. </a:t>
            </a:r>
          </a:p>
          <a:p>
            <a:pPr algn="just">
              <a:defRPr/>
            </a:pPr>
            <a:r>
              <a:rPr lang="fa-IR" dirty="0">
                <a:solidFill>
                  <a:srgbClr val="FFFF00"/>
                </a:solidFill>
              </a:rPr>
              <a:t>رعايت قانون را تشويق كنيد. </a:t>
            </a:r>
          </a:p>
          <a:p>
            <a:pPr algn="just">
              <a:defRPr/>
            </a:pPr>
            <a:r>
              <a:rPr lang="fa-IR" dirty="0">
                <a:solidFill>
                  <a:srgbClr val="FFFF00"/>
                </a:solidFill>
              </a:rPr>
              <a:t>عواقب قانون شكنی را تعیین کنید و در صورت عدم رعایت قانون آن را اعمال نمایید.</a:t>
            </a:r>
          </a:p>
          <a:p>
            <a:pPr algn="just">
              <a:defRPr/>
            </a:pPr>
            <a:r>
              <a:rPr lang="fa-IR" dirty="0">
                <a:solidFill>
                  <a:srgbClr val="FFFF00"/>
                </a:solidFill>
              </a:rPr>
              <a:t>درمورد اينكه چرا مصرف سيگار و الكل و مواد قابل قبول نيست صحبت کنید. </a:t>
            </a:r>
          </a:p>
          <a:p>
            <a:pPr algn="just">
              <a:defRPr/>
            </a:pPr>
            <a:r>
              <a:rPr lang="fa-IR" dirty="0">
                <a:solidFill>
                  <a:srgbClr val="FFFF00"/>
                </a:solidFill>
              </a:rPr>
              <a:t>مراقب باشيد نوجوانان برای شورش و خطر كردن ممكن است مواد مصرف كنند.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9AE40-9A7F-48B8-AFAA-573A12F86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a-IR" sz="4000" b="1" dirty="0">
                <a:solidFill>
                  <a:srgbClr val="FF0000"/>
                </a:solidFill>
              </a:rPr>
              <a:t>اصل چهارم: </a:t>
            </a:r>
            <a:r>
              <a:rPr lang="ar-SA" sz="4000" b="1" dirty="0">
                <a:solidFill>
                  <a:srgbClr val="FF0000"/>
                </a:solidFill>
              </a:rPr>
              <a:t>الگوی مناسبی برای فرزندانتان باشید</a:t>
            </a:r>
            <a:r>
              <a:rPr lang="fa-IR" sz="4000" b="1" dirty="0">
                <a:solidFill>
                  <a:srgbClr val="FF0000"/>
                </a:solidFill>
              </a:rPr>
              <a:t>.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6B79A-2F89-410C-A3A8-343DD2D51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5925"/>
          </a:xfrm>
        </p:spPr>
        <p:txBody>
          <a:bodyPr/>
          <a:lstStyle/>
          <a:p>
            <a:pPr>
              <a:defRPr/>
            </a:pPr>
            <a:r>
              <a:rPr lang="ar-SA" dirty="0">
                <a:solidFill>
                  <a:srgbClr val="FFFF00"/>
                </a:solidFill>
              </a:rPr>
              <a:t>بچه</a:t>
            </a:r>
            <a:r>
              <a:rPr lang="fa-IR" dirty="0">
                <a:solidFill>
                  <a:srgbClr val="FFFF00"/>
                </a:solidFill>
              </a:rPr>
              <a:t>‌</a:t>
            </a:r>
            <a:r>
              <a:rPr lang="ar-SA" dirty="0">
                <a:solidFill>
                  <a:srgbClr val="FFFF00"/>
                </a:solidFill>
              </a:rPr>
              <a:t>ها مقلدان خوبی هستند.</a:t>
            </a:r>
            <a:endParaRPr lang="en-US" dirty="0">
              <a:solidFill>
                <a:srgbClr val="FFFF00"/>
              </a:solidFill>
            </a:endParaRPr>
          </a:p>
          <a:p>
            <a:pPr>
              <a:defRPr/>
            </a:pPr>
            <a:r>
              <a:rPr lang="ar-SA" dirty="0">
                <a:solidFill>
                  <a:srgbClr val="FFFF00"/>
                </a:solidFill>
              </a:rPr>
              <a:t>کوچکترها رفتارهای بزرگترها را دوست دارند.</a:t>
            </a:r>
            <a:endParaRPr lang="en-US" dirty="0">
              <a:solidFill>
                <a:srgbClr val="FFFF00"/>
              </a:solidFill>
            </a:endParaRPr>
          </a:p>
          <a:p>
            <a:pPr>
              <a:defRPr/>
            </a:pPr>
            <a:r>
              <a:rPr lang="fa-IR" dirty="0">
                <a:solidFill>
                  <a:srgbClr val="FFFF00"/>
                </a:solidFill>
              </a:rPr>
              <a:t>خودتان </a:t>
            </a:r>
            <a:r>
              <a:rPr lang="ar-SA" dirty="0">
                <a:solidFill>
                  <a:srgbClr val="FFFF00"/>
                </a:solidFill>
              </a:rPr>
              <a:t>سیگار، الکل و مواد مصرف نکنید.</a:t>
            </a:r>
            <a:endParaRPr lang="en-US" dirty="0">
              <a:solidFill>
                <a:srgbClr val="FFFF00"/>
              </a:solidFill>
            </a:endParaRPr>
          </a:p>
          <a:p>
            <a:pPr>
              <a:defRPr/>
            </a:pPr>
            <a:r>
              <a:rPr lang="ar-SA" dirty="0">
                <a:solidFill>
                  <a:srgbClr val="FFFF00"/>
                </a:solidFill>
              </a:rPr>
              <a:t>بچه را درگیر نکنید.</a:t>
            </a:r>
            <a:endParaRPr lang="en-US" dirty="0">
              <a:solidFill>
                <a:srgbClr val="FFFF00"/>
              </a:solidFill>
            </a:endParaRPr>
          </a:p>
          <a:p>
            <a:pPr>
              <a:defRPr/>
            </a:pPr>
            <a:r>
              <a:rPr lang="ar-SA" dirty="0">
                <a:solidFill>
                  <a:srgbClr val="FFFF00"/>
                </a:solidFill>
              </a:rPr>
              <a:t>برای بچه</a:t>
            </a:r>
            <a:r>
              <a:rPr lang="fa-IR" dirty="0">
                <a:solidFill>
                  <a:srgbClr val="FFFF00"/>
                </a:solidFill>
              </a:rPr>
              <a:t>‌</a:t>
            </a:r>
            <a:r>
              <a:rPr lang="ar-SA" dirty="0">
                <a:solidFill>
                  <a:srgbClr val="FFFF00"/>
                </a:solidFill>
              </a:rPr>
              <a:t>ها مثا</a:t>
            </a:r>
            <a:r>
              <a:rPr lang="fa-IR" dirty="0">
                <a:solidFill>
                  <a:srgbClr val="FFFF00"/>
                </a:solidFill>
              </a:rPr>
              <a:t>ل‌</a:t>
            </a:r>
            <a:r>
              <a:rPr lang="ar-SA" dirty="0">
                <a:solidFill>
                  <a:srgbClr val="FFFF00"/>
                </a:solidFill>
              </a:rPr>
              <a:t>های مناسب پیدا کنید.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B62D8-EA1A-45E3-9B46-01D3691E0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ar-SA" b="1" dirty="0">
                <a:solidFill>
                  <a:srgbClr val="FF0000"/>
                </a:solidFill>
              </a:rPr>
              <a:t>الگوی مناسبی برای فرزندانتان باشید</a:t>
            </a:r>
            <a:r>
              <a:rPr lang="fa-IR" b="1" dirty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40CE7-002F-4295-8400-3BD4478D2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ar-SA" dirty="0">
                <a:solidFill>
                  <a:srgbClr val="FFFF00"/>
                </a:solidFill>
              </a:rPr>
              <a:t>راه</a:t>
            </a:r>
            <a:r>
              <a:rPr lang="fa-IR" dirty="0">
                <a:solidFill>
                  <a:srgbClr val="FFFF00"/>
                </a:solidFill>
              </a:rPr>
              <a:t>‌</a:t>
            </a:r>
            <a:r>
              <a:rPr lang="ar-SA" dirty="0">
                <a:solidFill>
                  <a:srgbClr val="FFFF00"/>
                </a:solidFill>
              </a:rPr>
              <a:t>های </a:t>
            </a:r>
            <a:r>
              <a:rPr lang="fa-IR" dirty="0">
                <a:solidFill>
                  <a:srgbClr val="FFFF00"/>
                </a:solidFill>
              </a:rPr>
              <a:t>مناسب </a:t>
            </a:r>
            <a:r>
              <a:rPr lang="ar-SA" dirty="0">
                <a:solidFill>
                  <a:srgbClr val="FFFF00"/>
                </a:solidFill>
              </a:rPr>
              <a:t>دیگری برای تفریح یا خوش گذراندن در مهمانی پیدا کنید.</a:t>
            </a:r>
            <a:endParaRPr lang="en-US" dirty="0">
              <a:solidFill>
                <a:srgbClr val="FFFF00"/>
              </a:solidFill>
            </a:endParaRPr>
          </a:p>
          <a:p>
            <a:pPr algn="just">
              <a:defRPr/>
            </a:pPr>
            <a:r>
              <a:rPr lang="ar-SA" dirty="0">
                <a:solidFill>
                  <a:srgbClr val="FFFF00"/>
                </a:solidFill>
              </a:rPr>
              <a:t>اگر نمی</a:t>
            </a:r>
            <a:r>
              <a:rPr lang="fa-IR" dirty="0">
                <a:solidFill>
                  <a:srgbClr val="FFFF00"/>
                </a:solidFill>
              </a:rPr>
              <a:t>‌</a:t>
            </a:r>
            <a:r>
              <a:rPr lang="ar-SA" dirty="0">
                <a:solidFill>
                  <a:srgbClr val="FFFF00"/>
                </a:solidFill>
              </a:rPr>
              <a:t>توانید سیگار را ترک کنید راجع به سختی اعتیاد به سیگار با فرزندانتان صحبت کنید.</a:t>
            </a:r>
            <a:endParaRPr lang="en-US" dirty="0">
              <a:solidFill>
                <a:srgbClr val="FFFF00"/>
              </a:solidFill>
            </a:endParaRPr>
          </a:p>
          <a:p>
            <a:pPr algn="just">
              <a:defRPr/>
            </a:pPr>
            <a:r>
              <a:rPr lang="ar-SA" dirty="0">
                <a:solidFill>
                  <a:srgbClr val="FFFF00"/>
                </a:solidFill>
              </a:rPr>
              <a:t>برای الکل یا تریاک فواید نبافید.</a:t>
            </a:r>
            <a:endParaRPr lang="en-US" dirty="0">
              <a:solidFill>
                <a:srgbClr val="FFFF00"/>
              </a:solidFill>
            </a:endParaRPr>
          </a:p>
          <a:p>
            <a:pPr algn="just">
              <a:defRPr/>
            </a:pPr>
            <a:r>
              <a:rPr lang="ar-SA" dirty="0">
                <a:solidFill>
                  <a:srgbClr val="FFFF00"/>
                </a:solidFill>
              </a:rPr>
              <a:t>از</a:t>
            </a:r>
            <a:r>
              <a:rPr lang="fa-IR" dirty="0">
                <a:solidFill>
                  <a:srgbClr val="FFFF00"/>
                </a:solidFill>
              </a:rPr>
              <a:t> </a:t>
            </a:r>
            <a:r>
              <a:rPr lang="ar-SA" dirty="0">
                <a:solidFill>
                  <a:srgbClr val="FFFF00"/>
                </a:solidFill>
              </a:rPr>
              <a:t>مثال</a:t>
            </a:r>
            <a:r>
              <a:rPr lang="fa-IR" dirty="0">
                <a:solidFill>
                  <a:srgbClr val="FFFF00"/>
                </a:solidFill>
              </a:rPr>
              <a:t>‌</a:t>
            </a:r>
            <a:r>
              <a:rPr lang="ar-SA" dirty="0">
                <a:solidFill>
                  <a:srgbClr val="FFFF00"/>
                </a:solidFill>
              </a:rPr>
              <a:t>های سوءمصرف مواد یا اعتیاد در فامیل و آشنایان استفاده کنید.</a:t>
            </a:r>
            <a:endParaRPr lang="en-US" dirty="0">
              <a:solidFill>
                <a:srgbClr val="FFFF00"/>
              </a:solidFill>
            </a:endParaRPr>
          </a:p>
          <a:p>
            <a:pPr algn="just">
              <a:defRPr/>
            </a:pPr>
            <a:r>
              <a:rPr lang="ar-SA" dirty="0">
                <a:solidFill>
                  <a:srgbClr val="FFFF00"/>
                </a:solidFill>
              </a:rPr>
              <a:t>به یاد داشته باشید هیچگاه برای ترک دیر نیست.</a:t>
            </a:r>
            <a:endParaRPr lang="en-US" dirty="0">
              <a:solidFill>
                <a:srgbClr val="FFFF00"/>
              </a:solidFill>
            </a:endParaRPr>
          </a:p>
          <a:p>
            <a:pPr algn="just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74A9D-5510-4132-AEB0-80B252553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096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fa-IR" sz="4000" b="1" dirty="0">
                <a:solidFill>
                  <a:srgbClr val="FF0000"/>
                </a:solidFill>
              </a:rPr>
              <a:t> اصل پنجم:</a:t>
            </a:r>
            <a:r>
              <a:rPr lang="ar-SA" sz="4000" b="1" dirty="0">
                <a:solidFill>
                  <a:srgbClr val="FF0000"/>
                </a:solidFill>
              </a:rPr>
              <a:t>به </a:t>
            </a:r>
            <a:r>
              <a:rPr lang="fa-IR" sz="4000" b="1" dirty="0">
                <a:solidFill>
                  <a:srgbClr val="FF0000"/>
                </a:solidFill>
              </a:rPr>
              <a:t>فرزندان</a:t>
            </a:r>
            <a:r>
              <a:rPr lang="ar-SA" sz="4000" b="1" dirty="0">
                <a:solidFill>
                  <a:srgbClr val="FF0000"/>
                </a:solidFill>
              </a:rPr>
              <a:t>تان بیاموزید دوستان خود را</a:t>
            </a:r>
            <a:r>
              <a:rPr lang="fa-IR" sz="4000" b="1" dirty="0">
                <a:solidFill>
                  <a:srgbClr val="FF0000"/>
                </a:solidFill>
              </a:rPr>
              <a:t> با</a:t>
            </a:r>
            <a:r>
              <a:rPr lang="ar-SA" sz="4000" b="1" dirty="0">
                <a:solidFill>
                  <a:srgbClr val="FF0000"/>
                </a:solidFill>
              </a:rPr>
              <a:t> فکر انتخاب کنند.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255A7-03C1-4637-AE2D-8D41E7BC4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54525"/>
          </a:xfrm>
        </p:spPr>
        <p:txBody>
          <a:bodyPr/>
          <a:lstStyle/>
          <a:p>
            <a:pPr algn="just">
              <a:defRPr/>
            </a:pPr>
            <a:r>
              <a:rPr lang="ar-SA" dirty="0">
                <a:solidFill>
                  <a:srgbClr val="FFFF00"/>
                </a:solidFill>
              </a:rPr>
              <a:t>فشار </a:t>
            </a:r>
            <a:r>
              <a:rPr lang="fa-IR" dirty="0">
                <a:solidFill>
                  <a:srgbClr val="FFFF00"/>
                </a:solidFill>
              </a:rPr>
              <a:t>دوستان</a:t>
            </a:r>
            <a:r>
              <a:rPr lang="ar-SA" dirty="0">
                <a:solidFill>
                  <a:srgbClr val="FFFF00"/>
                </a:solidFill>
              </a:rPr>
              <a:t> ـ مهارت نه گفتن</a:t>
            </a:r>
            <a:endParaRPr lang="fa-IR" dirty="0">
              <a:solidFill>
                <a:srgbClr val="FFFF00"/>
              </a:solidFill>
            </a:endParaRPr>
          </a:p>
          <a:p>
            <a:pPr algn="just">
              <a:defRPr/>
            </a:pPr>
            <a:r>
              <a:rPr lang="fa-IR" dirty="0">
                <a:solidFill>
                  <a:srgbClr val="FFFF00"/>
                </a:solidFill>
              </a:rPr>
              <a:t>همه نمی‌توانند دوست تو باشند.</a:t>
            </a:r>
            <a:endParaRPr lang="en-US" dirty="0">
              <a:solidFill>
                <a:srgbClr val="FFFF00"/>
              </a:solidFill>
            </a:endParaRPr>
          </a:p>
          <a:p>
            <a:pPr algn="just">
              <a:defRPr/>
            </a:pPr>
            <a:r>
              <a:rPr lang="ar-SA" dirty="0">
                <a:solidFill>
                  <a:srgbClr val="FFFF00"/>
                </a:solidFill>
              </a:rPr>
              <a:t>قصه</a:t>
            </a:r>
            <a:r>
              <a:rPr lang="fa-IR" dirty="0">
                <a:solidFill>
                  <a:srgbClr val="FFFF00"/>
                </a:solidFill>
              </a:rPr>
              <a:t>‌</a:t>
            </a:r>
            <a:r>
              <a:rPr lang="ar-SA" dirty="0">
                <a:solidFill>
                  <a:srgbClr val="FFFF00"/>
                </a:solidFill>
              </a:rPr>
              <a:t>ی دوست ناباب</a:t>
            </a:r>
            <a:endParaRPr lang="en-US" dirty="0">
              <a:solidFill>
                <a:srgbClr val="FFFF00"/>
              </a:solidFill>
            </a:endParaRPr>
          </a:p>
          <a:p>
            <a:pPr algn="just">
              <a:defRPr/>
            </a:pPr>
            <a:r>
              <a:rPr lang="fa-IR" dirty="0">
                <a:solidFill>
                  <a:srgbClr val="FFFF00"/>
                </a:solidFill>
              </a:rPr>
              <a:t>باور نکن </a:t>
            </a:r>
            <a:r>
              <a:rPr lang="ar-SA" dirty="0">
                <a:solidFill>
                  <a:srgbClr val="FFFF00"/>
                </a:solidFill>
              </a:rPr>
              <a:t>همه سیگار می</a:t>
            </a:r>
            <a:r>
              <a:rPr lang="fa-IR" dirty="0">
                <a:solidFill>
                  <a:srgbClr val="FFFF00"/>
                </a:solidFill>
              </a:rPr>
              <a:t>‌</a:t>
            </a:r>
            <a:r>
              <a:rPr lang="ar-SA" dirty="0">
                <a:solidFill>
                  <a:srgbClr val="FFFF00"/>
                </a:solidFill>
              </a:rPr>
              <a:t>کشند ـ همه مصرف می</a:t>
            </a:r>
            <a:r>
              <a:rPr lang="fa-IR" dirty="0">
                <a:solidFill>
                  <a:srgbClr val="FFFF00"/>
                </a:solidFill>
              </a:rPr>
              <a:t>‌</a:t>
            </a:r>
            <a:r>
              <a:rPr lang="ar-SA" dirty="0">
                <a:solidFill>
                  <a:srgbClr val="FFFF00"/>
                </a:solidFill>
              </a:rPr>
              <a:t>کنند.</a:t>
            </a:r>
            <a:endParaRPr lang="fa-IR" dirty="0">
              <a:solidFill>
                <a:srgbClr val="FFFF00"/>
              </a:solidFill>
            </a:endParaRPr>
          </a:p>
          <a:p>
            <a:pPr algn="just">
              <a:defRPr/>
            </a:pPr>
            <a:r>
              <a:rPr lang="ar-SA" dirty="0">
                <a:solidFill>
                  <a:srgbClr val="FFFF00"/>
                </a:solidFill>
              </a:rPr>
              <a:t>به </a:t>
            </a:r>
            <a:r>
              <a:rPr lang="fa-IR" dirty="0">
                <a:solidFill>
                  <a:srgbClr val="FFFF00"/>
                </a:solidFill>
              </a:rPr>
              <a:t>نوجوانتان</a:t>
            </a:r>
            <a:r>
              <a:rPr lang="ar-SA" dirty="0">
                <a:solidFill>
                  <a:srgbClr val="FFFF00"/>
                </a:solidFill>
              </a:rPr>
              <a:t> بگو</a:t>
            </a:r>
            <a:r>
              <a:rPr lang="fa-IR" dirty="0">
                <a:solidFill>
                  <a:srgbClr val="FFFF00"/>
                </a:solidFill>
              </a:rPr>
              <a:t>ی</a:t>
            </a:r>
            <a:r>
              <a:rPr lang="ar-SA" dirty="0">
                <a:solidFill>
                  <a:srgbClr val="FFFF00"/>
                </a:solidFill>
              </a:rPr>
              <a:t>ید مصرف مواد برای شما ابداً قابل قبول نیست.</a:t>
            </a:r>
            <a:endParaRPr lang="en-US" dirty="0">
              <a:solidFill>
                <a:srgbClr val="FFFF00"/>
              </a:solidFill>
            </a:endParaRPr>
          </a:p>
          <a:p>
            <a:pPr algn="just">
              <a:defRPr/>
            </a:pPr>
            <a:r>
              <a:rPr lang="ar-SA" dirty="0">
                <a:solidFill>
                  <a:srgbClr val="FFFF00"/>
                </a:solidFill>
              </a:rPr>
              <a:t>مقاومت در برابر فشار جمع را به </a:t>
            </a:r>
            <a:r>
              <a:rPr lang="fa-IR" dirty="0">
                <a:solidFill>
                  <a:srgbClr val="FFFF00"/>
                </a:solidFill>
              </a:rPr>
              <a:t>آنها </a:t>
            </a:r>
            <a:r>
              <a:rPr lang="ar-SA" dirty="0">
                <a:solidFill>
                  <a:srgbClr val="FFFF00"/>
                </a:solidFill>
              </a:rPr>
              <a:t>بیاموزید.</a:t>
            </a:r>
            <a:endParaRPr lang="en-US" dirty="0">
              <a:solidFill>
                <a:srgbClr val="FFFF00"/>
              </a:solidFill>
            </a:endParaRPr>
          </a:p>
          <a:p>
            <a:pPr algn="just">
              <a:defRPr/>
            </a:pPr>
            <a:r>
              <a:rPr lang="ar-SA" dirty="0">
                <a:solidFill>
                  <a:srgbClr val="FFFF00"/>
                </a:solidFill>
              </a:rPr>
              <a:t>اضطراب اجتماعی را در </a:t>
            </a:r>
            <a:r>
              <a:rPr lang="fa-IR" dirty="0">
                <a:solidFill>
                  <a:srgbClr val="FFFF00"/>
                </a:solidFill>
              </a:rPr>
              <a:t>فرزندانتان</a:t>
            </a:r>
            <a:r>
              <a:rPr lang="ar-SA" dirty="0">
                <a:solidFill>
                  <a:srgbClr val="FFFF00"/>
                </a:solidFill>
              </a:rPr>
              <a:t> رفع کنید.</a:t>
            </a:r>
            <a:endParaRPr lang="en-US" dirty="0">
              <a:solidFill>
                <a:srgbClr val="FFFF00"/>
              </a:solidFill>
            </a:endParaRPr>
          </a:p>
          <a:p>
            <a:pPr algn="just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10EB3-0CA4-404D-82D5-41E52EC1B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fa-IR" sz="4000" b="1" dirty="0">
                <a:solidFill>
                  <a:srgbClr val="FF0000"/>
                </a:solidFill>
              </a:rPr>
              <a:t> اصل ششم: فرزندانتان</a:t>
            </a:r>
            <a:r>
              <a:rPr lang="ar-SA" sz="4000" b="1" dirty="0">
                <a:solidFill>
                  <a:srgbClr val="FF0000"/>
                </a:solidFill>
              </a:rPr>
              <a:t> را زیر نظر داشته باشید.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9FB1B-0D3F-49F6-8A60-106EFE77F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ar-SA" dirty="0">
                <a:solidFill>
                  <a:srgbClr val="FFFF00"/>
                </a:solidFill>
              </a:rPr>
              <a:t>وظیفه م</a:t>
            </a:r>
            <a:r>
              <a:rPr lang="fa-IR" dirty="0">
                <a:solidFill>
                  <a:srgbClr val="FFFF00"/>
                </a:solidFill>
              </a:rPr>
              <a:t>ؤ</a:t>
            </a:r>
            <a:r>
              <a:rPr lang="ar-SA" dirty="0">
                <a:solidFill>
                  <a:srgbClr val="FFFF00"/>
                </a:solidFill>
              </a:rPr>
              <a:t>ثر شما زیر نظر داشتن کارهای فرزندانتان است.</a:t>
            </a:r>
            <a:endParaRPr lang="en-US" dirty="0">
              <a:solidFill>
                <a:srgbClr val="FFFF00"/>
              </a:solidFill>
            </a:endParaRPr>
          </a:p>
          <a:p>
            <a:pPr algn="just">
              <a:defRPr/>
            </a:pPr>
            <a:r>
              <a:rPr lang="ar-SA" dirty="0">
                <a:solidFill>
                  <a:srgbClr val="FFFF00"/>
                </a:solidFill>
              </a:rPr>
              <a:t>با دوستان فرزندانتان رابطه داشته باشید.</a:t>
            </a:r>
            <a:endParaRPr lang="en-US" dirty="0">
              <a:solidFill>
                <a:srgbClr val="FFFF00"/>
              </a:solidFill>
            </a:endParaRPr>
          </a:p>
          <a:p>
            <a:pPr algn="just">
              <a:defRPr/>
            </a:pPr>
            <a:r>
              <a:rPr lang="ar-SA" dirty="0">
                <a:solidFill>
                  <a:srgbClr val="FFFF00"/>
                </a:solidFill>
              </a:rPr>
              <a:t>با والدین دوستان فرزندانتان آشنا شوید.</a:t>
            </a:r>
            <a:endParaRPr lang="en-US" dirty="0">
              <a:solidFill>
                <a:srgbClr val="FFFF00"/>
              </a:solidFill>
            </a:endParaRPr>
          </a:p>
          <a:p>
            <a:pPr algn="just">
              <a:defRPr/>
            </a:pPr>
            <a:r>
              <a:rPr lang="fa-IR" dirty="0">
                <a:solidFill>
                  <a:srgbClr val="FFFF00"/>
                </a:solidFill>
              </a:rPr>
              <a:t>در مهمانی‌های دوستانه </a:t>
            </a:r>
            <a:r>
              <a:rPr lang="ar-SA" dirty="0">
                <a:solidFill>
                  <a:srgbClr val="FFFF00"/>
                </a:solidFill>
              </a:rPr>
              <a:t>ساعت برگشت به خانه و راه تماس با </a:t>
            </a:r>
            <a:r>
              <a:rPr lang="fa-IR" dirty="0">
                <a:solidFill>
                  <a:srgbClr val="FFFF00"/>
                </a:solidFill>
              </a:rPr>
              <a:t>شما</a:t>
            </a:r>
            <a:r>
              <a:rPr lang="ar-SA" dirty="0">
                <a:solidFill>
                  <a:srgbClr val="FFFF00"/>
                </a:solidFill>
              </a:rPr>
              <a:t> را مشخص </a:t>
            </a:r>
            <a:r>
              <a:rPr lang="fa-IR" dirty="0">
                <a:solidFill>
                  <a:srgbClr val="FFFF00"/>
                </a:solidFill>
              </a:rPr>
              <a:t>کنید</a:t>
            </a:r>
            <a:r>
              <a:rPr lang="ar-SA" dirty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  <a:p>
            <a:pPr algn="just">
              <a:defRPr/>
            </a:pPr>
            <a:r>
              <a:rPr lang="ar-SA" dirty="0">
                <a:solidFill>
                  <a:srgbClr val="FFFF00"/>
                </a:solidFill>
              </a:rPr>
              <a:t>به داشتن تفریح</a:t>
            </a:r>
            <a:r>
              <a:rPr lang="fa-IR" dirty="0">
                <a:solidFill>
                  <a:srgbClr val="FFFF00"/>
                </a:solidFill>
              </a:rPr>
              <a:t>‌</a:t>
            </a:r>
            <a:r>
              <a:rPr lang="ar-SA" dirty="0">
                <a:solidFill>
                  <a:srgbClr val="FFFF00"/>
                </a:solidFill>
              </a:rPr>
              <a:t>های لذت بخش کمک کنید.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CAB54-EA50-4350-A964-A2745DB64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a-IR" b="1" dirty="0">
                <a:solidFill>
                  <a:srgbClr val="FF0000"/>
                </a:solidFill>
              </a:rPr>
              <a:t>مراقب باشید.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426EF-D041-4007-803D-C31ECEE41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53072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ar-SA" b="1" dirty="0">
                <a:solidFill>
                  <a:srgbClr val="FFFF00"/>
                </a:solidFill>
              </a:rPr>
              <a:t>وقتی فرزند شما از خانه بیرون می رود شما باید بدانید</a:t>
            </a:r>
            <a:r>
              <a:rPr lang="fa-IR" b="1" dirty="0">
                <a:solidFill>
                  <a:srgbClr val="FFFF00"/>
                </a:solidFill>
              </a:rPr>
              <a:t>:</a:t>
            </a:r>
            <a:r>
              <a:rPr lang="ar-SA" b="1" dirty="0">
                <a:solidFill>
                  <a:srgbClr val="FFFF00"/>
                </a:solidFill>
              </a:rPr>
              <a:t> </a:t>
            </a:r>
            <a:endParaRPr lang="en-US" b="1" dirty="0">
              <a:solidFill>
                <a:srgbClr val="FFFF00"/>
              </a:solidFill>
            </a:endParaRPr>
          </a:p>
          <a:p>
            <a:pPr>
              <a:defRPr/>
            </a:pPr>
            <a:r>
              <a:rPr lang="ar-SA" dirty="0">
                <a:solidFill>
                  <a:srgbClr val="FFFF00"/>
                </a:solidFill>
              </a:rPr>
              <a:t>به کجا می رود</a:t>
            </a:r>
            <a:r>
              <a:rPr lang="fa-IR" dirty="0">
                <a:solidFill>
                  <a:srgbClr val="FFFF00"/>
                </a:solidFill>
              </a:rPr>
              <a:t>؟</a:t>
            </a:r>
            <a:r>
              <a:rPr lang="ar-SA" dirty="0">
                <a:solidFill>
                  <a:srgbClr val="FFFF00"/>
                </a:solidFill>
              </a:rPr>
              <a:t> 		</a:t>
            </a:r>
            <a:endParaRPr lang="en-US" dirty="0">
              <a:solidFill>
                <a:srgbClr val="FFFF00"/>
              </a:solidFill>
            </a:endParaRPr>
          </a:p>
          <a:p>
            <a:pPr>
              <a:defRPr/>
            </a:pPr>
            <a:r>
              <a:rPr lang="ar-SA" dirty="0">
                <a:solidFill>
                  <a:srgbClr val="FFFF00"/>
                </a:solidFill>
              </a:rPr>
              <a:t>با چه کسی است</a:t>
            </a:r>
            <a:r>
              <a:rPr lang="fa-IR" dirty="0">
                <a:solidFill>
                  <a:srgbClr val="FFFF00"/>
                </a:solidFill>
              </a:rPr>
              <a:t>؟</a:t>
            </a:r>
            <a:endParaRPr lang="en-US" dirty="0">
              <a:solidFill>
                <a:srgbClr val="FFFF00"/>
              </a:solidFill>
            </a:endParaRPr>
          </a:p>
          <a:p>
            <a:pPr>
              <a:defRPr/>
            </a:pPr>
            <a:r>
              <a:rPr lang="ar-SA" dirty="0">
                <a:solidFill>
                  <a:srgbClr val="FFFF00"/>
                </a:solidFill>
              </a:rPr>
              <a:t>چه می</a:t>
            </a:r>
            <a:r>
              <a:rPr lang="fa-IR" dirty="0">
                <a:solidFill>
                  <a:srgbClr val="FFFF00"/>
                </a:solidFill>
              </a:rPr>
              <a:t>‌</a:t>
            </a:r>
            <a:r>
              <a:rPr lang="ar-SA" dirty="0">
                <a:solidFill>
                  <a:srgbClr val="FFFF00"/>
                </a:solidFill>
              </a:rPr>
              <a:t>کند</a:t>
            </a:r>
            <a:r>
              <a:rPr lang="fa-IR" dirty="0">
                <a:solidFill>
                  <a:srgbClr val="FFFF00"/>
                </a:solidFill>
              </a:rPr>
              <a:t>؟</a:t>
            </a:r>
            <a:endParaRPr lang="en-US" dirty="0">
              <a:solidFill>
                <a:srgbClr val="FFFF00"/>
              </a:solidFill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Custom 1">
      <a:majorFont>
        <a:latin typeface="Cambria"/>
        <a:ea typeface=""/>
        <a:cs typeface="B Nazanin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558</TotalTime>
  <Words>526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Rounded MT Bold</vt:lpstr>
      <vt:lpstr>Calibri</vt:lpstr>
      <vt:lpstr>Cambria</vt:lpstr>
      <vt:lpstr>Wingdings</vt:lpstr>
      <vt:lpstr>Beam</vt:lpstr>
      <vt:lpstr>پيشگيری از مصرف مواد در خانواده</vt:lpstr>
      <vt:lpstr> اصل يکم: ارتباط خوبی با فرزندانتان برقرار كنيد آن را حفظ نمائيد. </vt:lpstr>
      <vt:lpstr> اصل دوم: درزندگی و فعاليت‌های فرزندانتان شركت داشته باشيد.</vt:lpstr>
      <vt:lpstr>اصل سوم: قانون‌های روشن وصريح بگذاريد وعواقب عدم رعايت قانون را تعيين كنيد. </vt:lpstr>
      <vt:lpstr>اصل چهارم: الگوی مناسبی برای فرزندانتان باشید.</vt:lpstr>
      <vt:lpstr>الگوی مناسبی برای فرزندانتان باشید.</vt:lpstr>
      <vt:lpstr> اصل پنجم:به فرزندانتان بیاموزید دوستان خود را با فکر انتخاب کنند. </vt:lpstr>
      <vt:lpstr> اصل ششم: فرزندانتان را زیر نظر داشته باشید. </vt:lpstr>
      <vt:lpstr>مراقب باشید.</vt:lpstr>
    </vt:vector>
  </TitlesOfParts>
  <Company>Win2Farsi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پيشگيري از اعتياد در خانواده</dc:title>
  <dc:creator>Dear User!</dc:creator>
  <cp:lastModifiedBy>Sanaz Merrikhi</cp:lastModifiedBy>
  <cp:revision>47</cp:revision>
  <dcterms:created xsi:type="dcterms:W3CDTF">2008-12-23T18:46:01Z</dcterms:created>
  <dcterms:modified xsi:type="dcterms:W3CDTF">2020-11-08T07:34:49Z</dcterms:modified>
</cp:coreProperties>
</file>